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370540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370540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370540e4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370540e4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370540e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370540e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6855c9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6855c9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c0b02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c0b02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370540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370540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e370540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e370540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34864c7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34864c7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370540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370540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370540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e370540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370540e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370540e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70540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70540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370540e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e370540e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370540e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370540e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MicroProfile advantages for Monolithic applications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September 19</a:t>
            </a:r>
            <a:r>
              <a:rPr lang="en">
                <a:solidFill>
                  <a:schemeClr val="accent3"/>
                </a:solidFill>
              </a:rPr>
              <a:t>, 2019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84250" y="4010975"/>
            <a:ext cx="289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Eclipse MicroProfile Community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MP-Mark-gold-web.png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150" y="3516225"/>
            <a:ext cx="2206099" cy="1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Characteristics</a:t>
            </a:r>
            <a:endParaRPr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0" y="45309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: @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reza_rahman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AF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11000" y="4307550"/>
            <a:ext cx="8321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archive some of this characteristics on our monoliths?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5446" l="0" r="0" t="0"/>
          <a:stretch/>
        </p:blipFill>
        <p:spPr>
          <a:xfrm>
            <a:off x="1935025" y="1117350"/>
            <a:ext cx="5808600" cy="318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MicroProfile - API’s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25" y="1266400"/>
            <a:ext cx="5637166" cy="326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MicroProfile Ecosystem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97400" y="1248975"/>
            <a:ext cx="35994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Libraries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SmallRye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Hammock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Apache Geronimo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Fujitsu Launcher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JEAS - Fat Jar, Uber Jar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Dropwizard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KumuluzEE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Helidon (Oracle)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Liberty (IBM)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Apache Meecrowave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Thorntail/Quarkus (Red Hat)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Payara Micro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4337350" y="1248975"/>
            <a:ext cx="45984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Micro server - Thin War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Payara Micro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TomEE JAX-RS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Full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Payara Application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JBoss Application Server / Wildfly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WebSphere Liberty (IBM)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316000" y="1476050"/>
            <a:ext cx="84111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Externalize your configuration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Document external API for third party integration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Fail with style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Monitor your monolith behavior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Víctor Orozco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1964100" y="1659250"/>
            <a:ext cx="23586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JUG Leader in Guatemala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Java Champion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Oracle GroundBreaker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Duke’s Choice Award winner 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9750"/>
            <a:ext cx="1576176" cy="1576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6"/>
          <p:cNvGrpSpPr/>
          <p:nvPr/>
        </p:nvGrpSpPr>
        <p:grpSpPr>
          <a:xfrm>
            <a:off x="76207" y="3644646"/>
            <a:ext cx="4292331" cy="1209683"/>
            <a:chOff x="3161212" y="3204525"/>
            <a:chExt cx="5980675" cy="1685500"/>
          </a:xfrm>
        </p:grpSpPr>
        <p:pic>
          <p:nvPicPr>
            <p:cNvPr id="163" name="Google Shape;16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2877" y="3488650"/>
              <a:ext cx="727173" cy="127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61212" y="3488650"/>
              <a:ext cx="834675" cy="127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6"/>
            <p:cNvPicPr preferRelativeResize="0"/>
            <p:nvPr/>
          </p:nvPicPr>
          <p:blipFill rotWithShape="1">
            <a:blip r:embed="rId6">
              <a:alphaModFix/>
            </a:blip>
            <a:srcRect b="15117" l="0" r="0" t="0"/>
            <a:stretch/>
          </p:blipFill>
          <p:spPr>
            <a:xfrm>
              <a:off x="5096500" y="3842275"/>
              <a:ext cx="2382700" cy="94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75025" y="3313911"/>
              <a:ext cx="2382699" cy="604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36913" y="3842275"/>
              <a:ext cx="1704975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0050" y="3204525"/>
              <a:ext cx="1409575" cy="94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6"/>
          <p:cNvSpPr txBox="1"/>
          <p:nvPr/>
        </p:nvSpPr>
        <p:spPr>
          <a:xfrm>
            <a:off x="311700" y="3133800"/>
            <a:ext cx="1576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Victor Orozco</a:t>
            </a:r>
            <a:br>
              <a:rPr b="1" lang="en"/>
            </a:br>
            <a:r>
              <a:rPr b="1" lang="en"/>
              <a:t>@tuxtor</a:t>
            </a:r>
            <a:endParaRPr b="1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4950" y="1358212"/>
            <a:ext cx="1659273" cy="1659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5016500" y="3133800"/>
            <a:ext cx="157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Jorge Cajas</a:t>
            </a:r>
            <a:br>
              <a:rPr b="1" lang="en"/>
            </a:br>
            <a:r>
              <a:rPr b="1" lang="en"/>
              <a:t>@cajasmota</a:t>
            </a:r>
            <a:endParaRPr b="1"/>
          </a:p>
        </p:txBody>
      </p:sp>
      <p:sp>
        <p:nvSpPr>
          <p:cNvPr id="172" name="Google Shape;172;p26"/>
          <p:cNvSpPr txBox="1"/>
          <p:nvPr/>
        </p:nvSpPr>
        <p:spPr>
          <a:xfrm>
            <a:off x="6598600" y="1736934"/>
            <a:ext cx="2358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JUG Leader in Guatemala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Java Developer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Duke’s Choice Award winner 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grpSp>
        <p:nvGrpSpPr>
          <p:cNvPr id="173" name="Google Shape;173;p26"/>
          <p:cNvGrpSpPr/>
          <p:nvPr/>
        </p:nvGrpSpPr>
        <p:grpSpPr>
          <a:xfrm>
            <a:off x="5168898" y="3863901"/>
            <a:ext cx="3431461" cy="907908"/>
            <a:chOff x="3884587" y="3336250"/>
            <a:chExt cx="4687788" cy="1279825"/>
          </a:xfrm>
        </p:grpSpPr>
        <p:pic>
          <p:nvPicPr>
            <p:cNvPr id="174" name="Google Shape;17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0002" y="3336250"/>
              <a:ext cx="727173" cy="127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4587" y="3336250"/>
              <a:ext cx="834675" cy="127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64125" y="3372038"/>
              <a:ext cx="1208250" cy="120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7" name="Google Shape;177;p26"/>
          <p:cNvCxnSpPr/>
          <p:nvPr/>
        </p:nvCxnSpPr>
        <p:spPr>
          <a:xfrm>
            <a:off x="4572000" y="1170125"/>
            <a:ext cx="0" cy="3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-Mark-gold-web.png"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150" y="3516225"/>
            <a:ext cx="2206099" cy="13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MicroProfile advantages for Monolithic applications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1129725"/>
            <a:ext cx="8303700" cy="3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Monoliths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Microservices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Migration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Use Cases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Demo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65250" y="3164700"/>
            <a:ext cx="1804400" cy="17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875" y="1137125"/>
            <a:ext cx="3117675" cy="23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23865" r="23406" t="0"/>
          <a:stretch/>
        </p:blipFill>
        <p:spPr>
          <a:xfrm>
            <a:off x="5403475" y="1782625"/>
            <a:ext cx="773275" cy="7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28688" l="0" r="0" t="0"/>
          <a:stretch/>
        </p:blipFill>
        <p:spPr>
          <a:xfrm>
            <a:off x="4624626" y="1412725"/>
            <a:ext cx="773275" cy="5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1350" y="2296026"/>
            <a:ext cx="798153" cy="5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JakartaEE - MicroProfile - Spring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monoliths from the past?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239" l="0" r="0" t="12687"/>
          <a:stretch/>
        </p:blipFill>
        <p:spPr>
          <a:xfrm>
            <a:off x="0" y="1118875"/>
            <a:ext cx="9144001" cy="37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Monoliths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788"/>
            <a:ext cx="8839199" cy="25110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0" y="45309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: @arungupta #devoxx</a:t>
            </a:r>
            <a:endParaRPr>
              <a:solidFill>
                <a:srgbClr val="AF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11000" y="4231350"/>
            <a:ext cx="8321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build, </a:t>
            </a:r>
            <a:r>
              <a:rPr lang="en"/>
              <a:t>maintain</a:t>
            </a:r>
            <a:r>
              <a:rPr lang="en"/>
              <a:t>, scale and deploy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Microservices, the future?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15695" l="0" r="0" t="19229"/>
          <a:stretch/>
        </p:blipFill>
        <p:spPr>
          <a:xfrm>
            <a:off x="0" y="1025800"/>
            <a:ext cx="9144000" cy="38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Microservices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0" y="45309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: @arungupta #devoxx</a:t>
            </a:r>
            <a:endParaRPr>
              <a:solidFill>
                <a:srgbClr val="AF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75" y="1218375"/>
            <a:ext cx="5704610" cy="32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Architecture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45309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en">
                <a:solidFill>
                  <a:srgbClr val="AFABAB"/>
                </a:solidFill>
                <a:latin typeface="Calibri"/>
                <a:ea typeface="Calibri"/>
                <a:cs typeface="Calibri"/>
                <a:sym typeface="Calibri"/>
              </a:rPr>
              <a:t>: @tuxtor </a:t>
            </a:r>
            <a:endParaRPr>
              <a:solidFill>
                <a:srgbClr val="AF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11000" y="4231350"/>
            <a:ext cx="8321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by far more complex than a monolith, and needs a team to manage it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463" y="1170125"/>
            <a:ext cx="5650477" cy="29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 MicroProfile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000" y="1586775"/>
            <a:ext cx="5280000" cy="22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